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59" r:id="rId15"/>
    <p:sldId id="257" r:id="rId16"/>
    <p:sldId id="261" r:id="rId17"/>
    <p:sldId id="275" r:id="rId18"/>
    <p:sldId id="258" r:id="rId19"/>
    <p:sldId id="276" r:id="rId20"/>
    <p:sldId id="277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8D3-D3DB-4C93-92C8-C5E3EF10C23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D2A7-9EE6-4CEE-82F0-493CEEB91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8D3-D3DB-4C93-92C8-C5E3EF10C23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D2A7-9EE6-4CEE-82F0-493CEEB91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8D3-D3DB-4C93-92C8-C5E3EF10C23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D2A7-9EE6-4CEE-82F0-493CEEB91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8D3-D3DB-4C93-92C8-C5E3EF10C23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D2A7-9EE6-4CEE-82F0-493CEEB91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8D3-D3DB-4C93-92C8-C5E3EF10C23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D2A7-9EE6-4CEE-82F0-493CEEB91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8D3-D3DB-4C93-92C8-C5E3EF10C23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D2A7-9EE6-4CEE-82F0-493CEEB91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8D3-D3DB-4C93-92C8-C5E3EF10C23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D2A7-9EE6-4CEE-82F0-493CEEB91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8D3-D3DB-4C93-92C8-C5E3EF10C23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D2A7-9EE6-4CEE-82F0-493CEEB91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8D3-D3DB-4C93-92C8-C5E3EF10C23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D2A7-9EE6-4CEE-82F0-493CEEB91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8D3-D3DB-4C93-92C8-C5E3EF10C23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D2A7-9EE6-4CEE-82F0-493CEEB91B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8D3-D3DB-4C93-92C8-C5E3EF10C238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B6D2A7-9EE6-4CEE-82F0-493CEEB91B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0B6D2A7-9EE6-4CEE-82F0-493CEEB91BF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39AD8D3-D3DB-4C93-92C8-C5E3EF10C238}" type="datetimeFigureOut">
              <a:rPr lang="en-US" smtClean="0"/>
              <a:t>10/3/2013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lEs-sJre0A&amp;feature=youtu.b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Bernard MT Condensed" panose="02050806060905020404" pitchFamily="18" charset="0"/>
              </a:rPr>
              <a:t>The</a:t>
            </a:r>
            <a:r>
              <a:rPr lang="en-US" sz="6000" dirty="0" smtClean="0">
                <a:latin typeface="Bernard MT Condensed" panose="02050806060905020404" pitchFamily="18" charset="0"/>
              </a:rPr>
              <a:t> </a:t>
            </a:r>
            <a:r>
              <a:rPr lang="en-US" sz="6000" dirty="0" smtClean="0">
                <a:solidFill>
                  <a:srgbClr val="00B0F0"/>
                </a:solidFill>
                <a:latin typeface="Bernard MT Condensed" panose="02050806060905020404" pitchFamily="18" charset="0"/>
              </a:rPr>
              <a:t>Mystery</a:t>
            </a:r>
            <a:r>
              <a:rPr lang="en-US" sz="6000" dirty="0" smtClean="0">
                <a:latin typeface="Bernard MT Condensed" panose="02050806060905020404" pitchFamily="18" charset="0"/>
              </a:rPr>
              <a:t> </a:t>
            </a:r>
            <a:r>
              <a:rPr lang="en-US" sz="6000" dirty="0" smtClean="0">
                <a:solidFill>
                  <a:srgbClr val="00B050"/>
                </a:solidFill>
                <a:latin typeface="Bernard MT Condensed" panose="02050806060905020404" pitchFamily="18" charset="0"/>
              </a:rPr>
              <a:t>Machine</a:t>
            </a:r>
            <a:endParaRPr lang="en-US" sz="6000" dirty="0">
              <a:solidFill>
                <a:srgbClr val="00B05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086600" cy="457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Created by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Kyle Rockwell, Ronan Shaffer,  Dalton Scheiner, Emmy Nam</a:t>
            </a:r>
          </a:p>
          <a:p>
            <a:endParaRPr lang="en-US" sz="4000" dirty="0" smtClean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6918"/>
            <a:ext cx="184005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67200"/>
            <a:ext cx="3810000" cy="24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68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990600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Step Eight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696200" cy="4572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Zip line hits dominos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Kinetic energy=0.081</a:t>
            </a:r>
            <a:r>
              <a:rPr lang="en-US" sz="2400" dirty="0" smtClean="0">
                <a:solidFill>
                  <a:srgbClr val="00B0F0"/>
                </a:solidFill>
              </a:rPr>
              <a:t>J</a:t>
            </a:r>
            <a:endParaRPr lang="en-US" sz="3200" dirty="0" smtClean="0">
              <a:solidFill>
                <a:srgbClr val="00B0F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Potential energy is transferred to kinetic energy when the object falls 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431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990600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Step Nine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696200" cy="4572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Dominos knock car down incline plane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Work=0.04</a:t>
            </a:r>
            <a:r>
              <a:rPr lang="en-US" sz="2800" dirty="0" smtClean="0">
                <a:solidFill>
                  <a:srgbClr val="00B0F0"/>
                </a:solidFill>
              </a:rPr>
              <a:t>J</a:t>
            </a:r>
            <a:endParaRPr lang="en-US" sz="3600" dirty="0" smtClean="0">
              <a:solidFill>
                <a:srgbClr val="00B0F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The car, which has a certain force, travels the distance of the incline plane.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85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990600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Step Ten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696200" cy="4572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Car hits progressively bigger dominos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Elastic collision-transfers the majority of the energy when two objects hit each other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Some energy is lost due to friction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32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990600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Step Eleven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696200" cy="4572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Cup pours Scooby Snacks into bowl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Work=0.082</a:t>
            </a:r>
            <a:r>
              <a:rPr lang="en-US" sz="2400" dirty="0" smtClean="0">
                <a:solidFill>
                  <a:srgbClr val="00B0F0"/>
                </a:solidFill>
              </a:rPr>
              <a:t>J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Calculated the distance a certain object moved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963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543800" cy="762001"/>
          </a:xfrm>
        </p:spPr>
        <p:txBody>
          <a:bodyPr/>
          <a:lstStyle/>
          <a:p>
            <a:r>
              <a:rPr lang="en-US" sz="5400" dirty="0" smtClean="0">
                <a:solidFill>
                  <a:srgbClr val="00B050"/>
                </a:solidFill>
              </a:rPr>
              <a:t>Simple Machines Used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6461760" cy="5181600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00B0F0"/>
                </a:solidFill>
              </a:rPr>
              <a:t>Wheel and Axle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00B0F0"/>
                </a:solidFill>
              </a:rPr>
              <a:t>Wedge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00B0F0"/>
                </a:solidFill>
              </a:rPr>
              <a:t>Lever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00B0F0"/>
                </a:solidFill>
              </a:rPr>
              <a:t>Pulley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00B0F0"/>
                </a:solidFill>
              </a:rPr>
              <a:t>Incline Plane</a:t>
            </a:r>
            <a:endParaRPr lang="en-US" sz="4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83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00B050"/>
                </a:solidFill>
              </a:rPr>
              <a:t>Project History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Spent 16 hours constructing and building</a:t>
            </a:r>
          </a:p>
          <a:p>
            <a:r>
              <a:rPr lang="en-US" sz="4000" dirty="0" smtClean="0">
                <a:solidFill>
                  <a:srgbClr val="00B0F0"/>
                </a:solidFill>
              </a:rPr>
              <a:t>Took 6 hours to put together calculations and measurements</a:t>
            </a:r>
          </a:p>
          <a:p>
            <a:pPr lvl="0">
              <a:buClr>
                <a:srgbClr val="A9A57C"/>
              </a:buClr>
            </a:pPr>
            <a:r>
              <a:rPr lang="en-US" sz="4000" dirty="0">
                <a:solidFill>
                  <a:srgbClr val="00B0F0"/>
                </a:solidFill>
              </a:rPr>
              <a:t>Changed the majority of the original steps</a:t>
            </a:r>
          </a:p>
          <a:p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45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841375"/>
          </a:xfrm>
        </p:spPr>
        <p:txBody>
          <a:bodyPr/>
          <a:lstStyle/>
          <a:p>
            <a:r>
              <a:rPr lang="en-US" sz="5400" dirty="0" smtClean="0">
                <a:solidFill>
                  <a:srgbClr val="00B050"/>
                </a:solidFill>
              </a:rPr>
              <a:t>Progress of Machine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7543800" cy="50292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B0F0"/>
                </a:solidFill>
              </a:rPr>
              <a:t>Adjusted certain steps many times in order to have accurate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B0F0"/>
                </a:solidFill>
              </a:rPr>
              <a:t>Changed end goal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B0F0"/>
                </a:solidFill>
              </a:rPr>
              <a:t>Got rid of entire ideas because they were too complex and did not work well</a:t>
            </a:r>
            <a:endParaRPr lang="en-US" sz="4000" dirty="0">
              <a:solidFill>
                <a:srgbClr val="00B0F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32508"/>
            <a:ext cx="1495425" cy="146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655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1146175"/>
          </a:xfrm>
        </p:spPr>
        <p:txBody>
          <a:bodyPr/>
          <a:lstStyle/>
          <a:p>
            <a:r>
              <a:rPr lang="en-US" sz="5400" dirty="0" smtClean="0">
                <a:solidFill>
                  <a:srgbClr val="00B050"/>
                </a:solidFill>
              </a:rPr>
              <a:t>Major Changes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543800" cy="47244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Took two days to adjust the lever properly(4 hours)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Added zip line and dominos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Used wheel and axel instead of screw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Changed our end goal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93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00B050"/>
                </a:solidFill>
              </a:rPr>
              <a:t>Changes of Design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</a:rPr>
              <a:t>Original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PICTURE OF SKETCH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</a:rPr>
              <a:t>Final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4"/>
            <a:ext cx="3657600" cy="41497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FINAL </a:t>
            </a:r>
            <a:r>
              <a:rPr lang="en-US" dirty="0" smtClean="0"/>
              <a:t>PICTURE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Scale: </a:t>
            </a:r>
            <a:r>
              <a:rPr lang="en-US" smtClean="0"/>
              <a:t>1 square:4 cm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0" r="14122"/>
          <a:stretch/>
        </p:blipFill>
        <p:spPr>
          <a:xfrm rot="16200000">
            <a:off x="781051" y="2400299"/>
            <a:ext cx="2971800" cy="38100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19633" y="2348363"/>
            <a:ext cx="3105150" cy="375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14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543800" cy="993775"/>
          </a:xfrm>
        </p:spPr>
        <p:txBody>
          <a:bodyPr/>
          <a:lstStyle/>
          <a:p>
            <a:r>
              <a:rPr lang="en-US" sz="5400" dirty="0" smtClean="0">
                <a:solidFill>
                  <a:srgbClr val="00B050"/>
                </a:solidFill>
              </a:rPr>
              <a:t>Tools Used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7543800" cy="46482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Power drill</a:t>
            </a:r>
          </a:p>
          <a:p>
            <a:r>
              <a:rPr lang="en-US" sz="3600" dirty="0">
                <a:solidFill>
                  <a:srgbClr val="00B0F0"/>
                </a:solidFill>
              </a:rPr>
              <a:t>	</a:t>
            </a:r>
            <a:r>
              <a:rPr lang="en-US" sz="3600" dirty="0" smtClean="0">
                <a:solidFill>
                  <a:srgbClr val="00B0F0"/>
                </a:solidFill>
              </a:rPr>
              <a:t>-Used to make starter holes and to install screws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Hammer </a:t>
            </a:r>
          </a:p>
          <a:p>
            <a:r>
              <a:rPr lang="en-US" sz="3600" dirty="0">
                <a:solidFill>
                  <a:srgbClr val="00B0F0"/>
                </a:solidFill>
              </a:rPr>
              <a:t>	</a:t>
            </a:r>
            <a:r>
              <a:rPr lang="en-US" sz="3600" dirty="0" smtClean="0">
                <a:solidFill>
                  <a:srgbClr val="00B0F0"/>
                </a:solidFill>
              </a:rPr>
              <a:t>-To drive nails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Hot glue gun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	-To attach things in place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57600"/>
            <a:ext cx="17240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09600"/>
            <a:ext cx="16573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970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399"/>
            <a:ext cx="7543800" cy="990601"/>
          </a:xfrm>
        </p:spPr>
        <p:txBody>
          <a:bodyPr/>
          <a:lstStyle/>
          <a:p>
            <a:r>
              <a:rPr lang="en-US" sz="5400" dirty="0" smtClean="0">
                <a:solidFill>
                  <a:srgbClr val="00B050"/>
                </a:solidFill>
              </a:rPr>
              <a:t>Goal of Project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315200" cy="480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	The point of constructing this project was to use physics and simple machines to execute a very simple task. </a:t>
            </a:r>
          </a:p>
          <a:p>
            <a:r>
              <a:rPr lang="en-US" sz="4000" dirty="0">
                <a:solidFill>
                  <a:srgbClr val="00B0F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736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993775"/>
          </a:xfrm>
        </p:spPr>
        <p:txBody>
          <a:bodyPr/>
          <a:lstStyle/>
          <a:p>
            <a:r>
              <a:rPr lang="en-US" sz="5400" dirty="0" smtClean="0">
                <a:solidFill>
                  <a:srgbClr val="00B050"/>
                </a:solidFill>
              </a:rPr>
              <a:t>Materials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086600" cy="48768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B0F0"/>
                </a:solidFill>
              </a:rPr>
              <a:t>Pulleys, golf ball, marble, dominos, pieces of string, plastic cups and bowls, nails, screws, wood and hot glue, wheels, and lots of wood!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B0F0"/>
                </a:solidFill>
              </a:rPr>
              <a:t>We built a lot of our own machines, such as the lever, funnel, and wood dominos.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99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543800" cy="1069975"/>
          </a:xfrm>
        </p:spPr>
        <p:txBody>
          <a:bodyPr/>
          <a:lstStyle/>
          <a:p>
            <a:r>
              <a:rPr lang="en-US" sz="4800" dirty="0" smtClean="0">
                <a:solidFill>
                  <a:srgbClr val="00B050"/>
                </a:solidFill>
              </a:rPr>
              <a:t>Video of Completed Machine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6934200" cy="472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Visit YouTube video</a:t>
            </a:r>
          </a:p>
          <a:p>
            <a:r>
              <a:rPr lang="en-US" sz="3600" dirty="0">
                <a:hlinkClick r:id="rId2"/>
              </a:rPr>
              <a:t>http://www.youtube.com/watch?v=hlEs-sJre0A&amp;feature=youtu.be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690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990600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Step One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696200" cy="4572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Wheel and Axle pulls up wedge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Mechanical Advantage=2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We can use half the force to lift the wedge when using the machine, but it takes twice the distance.</a:t>
            </a:r>
          </a:p>
        </p:txBody>
      </p:sp>
    </p:spTree>
    <p:extLst>
      <p:ext uri="{BB962C8B-B14F-4D97-AF65-F5344CB8AC3E}">
        <p14:creationId xmlns:p14="http://schemas.microsoft.com/office/powerpoint/2010/main" val="319977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990600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Step Two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696200" cy="4572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Ball Rolls down Incline Plane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Momentum=0.096 kg x m/s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Find the velocity and mass of object first in order to calculate momentum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Velocity=distance/time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240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990600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Step Three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696200" cy="4572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Ball hits lever and the marble goes up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Mechanical Advantage=2.73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Golf ball’s mass is greater so the marble goes farther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9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990600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Step Four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696200" cy="4572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Marble lands in funnel and goes down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Work=0.024</a:t>
            </a:r>
            <a:r>
              <a:rPr lang="en-US" sz="2400" dirty="0" smtClean="0">
                <a:solidFill>
                  <a:srgbClr val="00B0F0"/>
                </a:solidFill>
              </a:rPr>
              <a:t>J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How far the marble goes up</a:t>
            </a:r>
          </a:p>
          <a:p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95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990600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Step Five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696200" cy="4572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Marble collides with domino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Elastic Collision-the majority of energy is transferred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Some energy was lost due to friction</a:t>
            </a:r>
          </a:p>
          <a:p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67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990600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Step Six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696200" cy="4572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Cup raises pulley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Mechanical Advantage=1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Goes the same amount of distance, but only needs a small amount of force</a:t>
            </a:r>
          </a:p>
          <a:p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871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543800" cy="990600"/>
          </a:xfrm>
        </p:spPr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Step Seven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696200" cy="4572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Empty cup sets off zip 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Change of kinetic energy to potential energy=0.031</a:t>
            </a:r>
            <a:r>
              <a:rPr lang="en-US" sz="2400" dirty="0" smtClean="0">
                <a:solidFill>
                  <a:srgbClr val="00B0F0"/>
                </a:solidFill>
              </a:rPr>
              <a:t>J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Enough energy is transferred to raise cup</a:t>
            </a:r>
          </a:p>
          <a:p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07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257</TotalTime>
  <Words>445</Words>
  <Application>Microsoft Office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The Mystery Machine</vt:lpstr>
      <vt:lpstr>Goal of Project</vt:lpstr>
      <vt:lpstr>Step One</vt:lpstr>
      <vt:lpstr>Step Two</vt:lpstr>
      <vt:lpstr>Step Three</vt:lpstr>
      <vt:lpstr>Step Four</vt:lpstr>
      <vt:lpstr>Step Five</vt:lpstr>
      <vt:lpstr>Step Six</vt:lpstr>
      <vt:lpstr>Step Seven</vt:lpstr>
      <vt:lpstr>Step Eight</vt:lpstr>
      <vt:lpstr>Step Nine</vt:lpstr>
      <vt:lpstr>Step Ten</vt:lpstr>
      <vt:lpstr>Step Eleven</vt:lpstr>
      <vt:lpstr>Simple Machines Used</vt:lpstr>
      <vt:lpstr>Project History</vt:lpstr>
      <vt:lpstr>Progress of Machine</vt:lpstr>
      <vt:lpstr>Major Changes</vt:lpstr>
      <vt:lpstr>Changes of Design</vt:lpstr>
      <vt:lpstr>Tools Used</vt:lpstr>
      <vt:lpstr>Materials</vt:lpstr>
      <vt:lpstr>Video of Completed Machine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Mystery Machine</dc:title>
  <dc:creator>Emmy</dc:creator>
  <cp:lastModifiedBy>Emmy</cp:lastModifiedBy>
  <cp:revision>29</cp:revision>
  <dcterms:created xsi:type="dcterms:W3CDTF">2013-10-01T20:01:19Z</dcterms:created>
  <dcterms:modified xsi:type="dcterms:W3CDTF">2013-10-04T00:58:31Z</dcterms:modified>
</cp:coreProperties>
</file>